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417" r:id="rId4"/>
    <p:sldId id="418" r:id="rId5"/>
    <p:sldId id="41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– 11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Planning deze en volgende week</a:t>
            </a:r>
          </a:p>
          <a:p>
            <a:r>
              <a:rPr lang="nl-NL" dirty="0" smtClean="0"/>
              <a:t>Examinering</a:t>
            </a:r>
          </a:p>
          <a:p>
            <a:pPr lvl="1"/>
            <a:r>
              <a:rPr lang="nl-NL" dirty="0"/>
              <a:t>Kennisexamen</a:t>
            </a:r>
          </a:p>
          <a:p>
            <a:pPr lvl="1"/>
            <a:r>
              <a:rPr lang="nl-NL" dirty="0" smtClean="0"/>
              <a:t>Praktijkexamen</a:t>
            </a:r>
            <a:endParaRPr lang="nl-NL" dirty="0" smtClean="0"/>
          </a:p>
          <a:p>
            <a:r>
              <a:rPr lang="nl-NL" dirty="0" smtClean="0"/>
              <a:t>Oefenen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008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</a:p>
          <a:p>
            <a:r>
              <a:rPr lang="nl-NL" dirty="0" smtClean="0"/>
              <a:t>Morgen twee uur</a:t>
            </a:r>
          </a:p>
          <a:p>
            <a:r>
              <a:rPr lang="nl-NL" dirty="0" smtClean="0"/>
              <a:t>Volgende week maandag is er een studiedag</a:t>
            </a:r>
          </a:p>
          <a:p>
            <a:r>
              <a:rPr lang="nl-NL" dirty="0" smtClean="0"/>
              <a:t>Volgende week dinsdag twee 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30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Examinering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nemen ‘m samen helemaal door.</a:t>
            </a:r>
          </a:p>
          <a:p>
            <a:pPr lvl="1"/>
            <a:r>
              <a:rPr lang="nl-NL" dirty="0" smtClean="0"/>
              <a:t>Eerst het kennisexamen</a:t>
            </a:r>
          </a:p>
          <a:p>
            <a:pPr lvl="1"/>
            <a:r>
              <a:rPr lang="nl-NL" dirty="0" smtClean="0"/>
              <a:t>Dan het praktijkexamen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69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hebben we deze periode behandeld</a:t>
            </a:r>
          </a:p>
          <a:p>
            <a:pPr>
              <a:buFontTx/>
              <a:buChar char="-"/>
            </a:pPr>
            <a:r>
              <a:rPr lang="nl-NL" dirty="0" smtClean="0"/>
              <a:t>Kengetallen</a:t>
            </a:r>
          </a:p>
          <a:p>
            <a:pPr>
              <a:buFontTx/>
              <a:buChar char="-"/>
            </a:pPr>
            <a:r>
              <a:rPr lang="nl-NL" dirty="0" smtClean="0"/>
              <a:t>Loonwerk kompasanalyse</a:t>
            </a:r>
          </a:p>
          <a:p>
            <a:pPr>
              <a:buFontTx/>
              <a:buChar char="-"/>
            </a:pPr>
            <a:r>
              <a:rPr lang="nl-NL" dirty="0" smtClean="0"/>
              <a:t>Belastingen</a:t>
            </a:r>
          </a:p>
          <a:p>
            <a:pPr lvl="1">
              <a:buFontTx/>
              <a:buChar char="-"/>
            </a:pPr>
            <a:r>
              <a:rPr lang="nl-NL" dirty="0" smtClean="0"/>
              <a:t>Inkomstenbelasting</a:t>
            </a:r>
          </a:p>
          <a:p>
            <a:pPr lvl="1">
              <a:buFontTx/>
              <a:buChar char="-"/>
            </a:pPr>
            <a:r>
              <a:rPr lang="nl-NL" smtClean="0"/>
              <a:t>Vennootschapsbelasting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0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8527</TotalTime>
  <Words>61</Words>
  <Application>Microsoft Office PowerPoint</Application>
  <PresentationFormat>Diavoorstelling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Planning vandaag</vt:lpstr>
      <vt:lpstr>Lesplanning</vt:lpstr>
      <vt:lpstr>Examinering</vt:lpstr>
      <vt:lpstr>Oefenen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125</cp:revision>
  <dcterms:created xsi:type="dcterms:W3CDTF">2013-11-15T15:05:42Z</dcterms:created>
  <dcterms:modified xsi:type="dcterms:W3CDTF">2019-04-01T17:56:56Z</dcterms:modified>
</cp:coreProperties>
</file>